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3579" r:id="rId2"/>
    <p:sldId id="3582" r:id="rId3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6C0"/>
    <a:srgbClr val="F3F3F3"/>
    <a:srgbClr val="F7F7F7"/>
    <a:srgbClr val="3BA3D6"/>
    <a:srgbClr val="3494BA"/>
    <a:srgbClr val="9BD3D9"/>
    <a:srgbClr val="FFFFFF"/>
    <a:srgbClr val="D4EAF3"/>
    <a:srgbClr val="FFCC66"/>
    <a:srgbClr val="EBF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6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9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9016B-827D-438E-88EA-DD09086D0F14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0633-CA92-413A-816D-806E8A23AC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6157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0B8B8-9264-486A-9FB5-2EB9AC2D716B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ED7A0-8216-4167-AFB3-628FCD7998F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211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00" b="14331"/>
          <a:stretch/>
        </p:blipFill>
        <p:spPr>
          <a:xfrm>
            <a:off x="2356" y="-19049"/>
            <a:ext cx="9903644" cy="686752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708254" y="6659155"/>
            <a:ext cx="2520242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altLang="ko-KR" sz="900" dirty="0">
                <a:solidFill>
                  <a:schemeClr val="bg1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copyright 2023. </a:t>
            </a:r>
            <a:r>
              <a:rPr lang="ko-KR" altLang="en-US" sz="900" dirty="0">
                <a:solidFill>
                  <a:schemeClr val="bg1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내담</a:t>
            </a:r>
            <a:r>
              <a:rPr lang="en-US" altLang="ko-KR" sz="900" dirty="0">
                <a:solidFill>
                  <a:schemeClr val="bg1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C&amp;C all rights reserved.</a:t>
            </a:r>
            <a:endParaRPr lang="ko-KR" altLang="en-US" sz="900" dirty="0">
              <a:solidFill>
                <a:schemeClr val="bg1">
                  <a:lumMod val="7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제목 2"/>
          <p:cNvSpPr>
            <a:spLocks noGrp="1"/>
          </p:cNvSpPr>
          <p:nvPr>
            <p:ph type="ctrTitle"/>
          </p:nvPr>
        </p:nvSpPr>
        <p:spPr>
          <a:xfrm>
            <a:off x="3381376" y="2255748"/>
            <a:ext cx="6391273" cy="689075"/>
          </a:xfrm>
        </p:spPr>
        <p:txBody>
          <a:bodyPr wrap="square" lIns="0">
            <a:noAutofit/>
          </a:bodyPr>
          <a:lstStyle>
            <a:lvl1pPr>
              <a:defRPr sz="4000" spc="-163" baseline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l"/>
            <a:endParaRPr lang="ko-KR" altLang="en-US" sz="2925" spc="-81" dirty="0"/>
          </a:p>
        </p:txBody>
      </p:sp>
      <p:sp>
        <p:nvSpPr>
          <p:cNvPr id="14" name="부제목 5"/>
          <p:cNvSpPr>
            <a:spLocks noGrp="1"/>
          </p:cNvSpPr>
          <p:nvPr>
            <p:ph type="subTitle" idx="1"/>
          </p:nvPr>
        </p:nvSpPr>
        <p:spPr>
          <a:xfrm>
            <a:off x="5023860" y="3056609"/>
            <a:ext cx="3483653" cy="998634"/>
          </a:xfrm>
          <a:prstGeom prst="rect">
            <a:avLst/>
          </a:prstGeom>
        </p:spPr>
        <p:txBody>
          <a:bodyPr lIns="3600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38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ko-KR" altLang="en-US" sz="975" dirty="0"/>
          </a:p>
        </p:txBody>
      </p:sp>
      <p:cxnSp>
        <p:nvCxnSpPr>
          <p:cNvPr id="17" name="직선 연결선 16"/>
          <p:cNvCxnSpPr/>
          <p:nvPr userDrawn="1"/>
        </p:nvCxnSpPr>
        <p:spPr>
          <a:xfrm>
            <a:off x="3381378" y="2944822"/>
            <a:ext cx="5126136" cy="0"/>
          </a:xfrm>
          <a:prstGeom prst="line">
            <a:avLst/>
          </a:prstGeom>
          <a:ln w="28575">
            <a:solidFill>
              <a:srgbClr val="FFFFFF">
                <a:alpha val="8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>
          <a:xfrm>
            <a:off x="3425456" y="2040453"/>
            <a:ext cx="3900488" cy="208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0" name="모서리가 둥근 직사각형 19"/>
          <p:cNvSpPr/>
          <p:nvPr userDrawn="1"/>
        </p:nvSpPr>
        <p:spPr bwMode="auto">
          <a:xfrm>
            <a:off x="53546" y="65902"/>
            <a:ext cx="9775870" cy="6620648"/>
          </a:xfrm>
          <a:prstGeom prst="roundRect">
            <a:avLst>
              <a:gd name="adj" fmla="val 1834"/>
            </a:avLst>
          </a:prstGeom>
          <a:noFill/>
          <a:ln w="25400" cap="flat" cmpd="sng" algn="ctr">
            <a:solidFill>
              <a:schemeClr val="bg2">
                <a:lumMod val="90000"/>
                <a:alpha val="30196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72231" indent="-72231" algn="l" fontAlgn="auto" latinLnBrk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10000"/>
            </a:pPr>
            <a:endParaRPr kumimoji="0" lang="ko-KR" altLang="en-US" sz="894" b="0" spc="-81" dirty="0">
              <a:solidFill>
                <a:srgbClr val="002060"/>
              </a:solidFill>
              <a:latin typeface="+mn-ea"/>
              <a:ea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306" y="6345632"/>
            <a:ext cx="1534114" cy="281254"/>
          </a:xfrm>
          <a:prstGeom prst="rect">
            <a:avLst/>
          </a:prstGeom>
        </p:spPr>
      </p:pic>
      <p:sp>
        <p:nvSpPr>
          <p:cNvPr id="16" name="Rectangle 19"/>
          <p:cNvSpPr>
            <a:spLocks noChangeArrowheads="1"/>
          </p:cNvSpPr>
          <p:nvPr userDrawn="1"/>
        </p:nvSpPr>
        <p:spPr bwMode="auto">
          <a:xfrm>
            <a:off x="7534228" y="5826787"/>
            <a:ext cx="2238421" cy="459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9250" tIns="29250" rIns="29250" bIns="29250" anchor="ctr">
            <a:spAutoFit/>
          </a:bodyPr>
          <a:lstStyle/>
          <a:p>
            <a:pPr algn="r" eaLnBrk="0" latinLnBrk="0" hangingPunct="0">
              <a:spcBef>
                <a:spcPct val="0"/>
              </a:spcBef>
              <a:buFontTx/>
              <a:buNone/>
            </a:pPr>
            <a:r>
              <a:rPr lang="en-US" altLang="ko-KR" sz="650" dirty="0">
                <a:solidFill>
                  <a:schemeClr val="tx2">
                    <a:lumMod val="60000"/>
                    <a:lumOff val="40000"/>
                    <a:alpha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anose="020B0604020202020204" pitchFamily="34" charset="0"/>
              </a:rPr>
              <a:t>This report is solely for the use of client personnel.  </a:t>
            </a:r>
            <a:br>
              <a:rPr lang="en-US" altLang="ko-KR" sz="650" dirty="0">
                <a:solidFill>
                  <a:schemeClr val="tx2">
                    <a:lumMod val="60000"/>
                    <a:lumOff val="40000"/>
                    <a:alpha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anose="020B0604020202020204" pitchFamily="34" charset="0"/>
              </a:rPr>
            </a:br>
            <a:r>
              <a:rPr lang="en-US" altLang="ko-KR" sz="650" dirty="0">
                <a:solidFill>
                  <a:schemeClr val="tx2">
                    <a:lumMod val="60000"/>
                    <a:lumOff val="40000"/>
                    <a:alpha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anose="020B0604020202020204" pitchFamily="34" charset="0"/>
              </a:rPr>
              <a:t>No part of it may be circulated, quoted or reproduced for distribution outside the client organization </a:t>
            </a:r>
            <a:br>
              <a:rPr lang="en-US" altLang="ko-KR" sz="650" dirty="0">
                <a:solidFill>
                  <a:schemeClr val="tx2">
                    <a:lumMod val="60000"/>
                    <a:lumOff val="40000"/>
                    <a:alpha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anose="020B0604020202020204" pitchFamily="34" charset="0"/>
              </a:rPr>
            </a:br>
            <a:r>
              <a:rPr lang="en-US" altLang="ko-KR" sz="650" dirty="0">
                <a:solidFill>
                  <a:schemeClr val="tx2">
                    <a:lumMod val="60000"/>
                    <a:lumOff val="40000"/>
                    <a:alpha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anose="020B0604020202020204" pitchFamily="34" charset="0"/>
              </a:rPr>
              <a:t>without prior written approval from Naedam C&amp;C.</a:t>
            </a:r>
          </a:p>
        </p:txBody>
      </p:sp>
      <p:pic>
        <p:nvPicPr>
          <p:cNvPr id="50" name="그림 4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51872" y="4207682"/>
            <a:ext cx="2719052" cy="203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22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 userDrawn="1"/>
        </p:nvGrpSpPr>
        <p:grpSpPr>
          <a:xfrm>
            <a:off x="0" y="4761"/>
            <a:ext cx="9906000" cy="6853239"/>
            <a:chOff x="0" y="-1"/>
            <a:chExt cx="12192000" cy="6853239"/>
          </a:xfrm>
        </p:grpSpPr>
        <p:pic>
          <p:nvPicPr>
            <p:cNvPr id="21" name="그림 2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01"/>
            <a:stretch/>
          </p:blipFill>
          <p:spPr>
            <a:xfrm>
              <a:off x="2775322" y="-1"/>
              <a:ext cx="9416678" cy="6853239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02"/>
            <a:stretch/>
          </p:blipFill>
          <p:spPr>
            <a:xfrm>
              <a:off x="0" y="0"/>
              <a:ext cx="9416678" cy="6853238"/>
            </a:xfrm>
            <a:prstGeom prst="rect">
              <a:avLst/>
            </a:prstGeom>
          </p:spPr>
        </p:pic>
      </p:grpSp>
      <p:pic>
        <p:nvPicPr>
          <p:cNvPr id="18" name="그림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515" y="6581931"/>
            <a:ext cx="929901" cy="209824"/>
          </a:xfrm>
          <a:prstGeom prst="rect">
            <a:avLst/>
          </a:prstGeom>
        </p:spPr>
      </p:pic>
      <p:sp>
        <p:nvSpPr>
          <p:cNvPr id="23" name="모서리가 둥근 직사각형 22"/>
          <p:cNvSpPr/>
          <p:nvPr userDrawn="1"/>
        </p:nvSpPr>
        <p:spPr bwMode="auto">
          <a:xfrm>
            <a:off x="53546" y="65903"/>
            <a:ext cx="9775870" cy="6449783"/>
          </a:xfrm>
          <a:prstGeom prst="roundRect">
            <a:avLst>
              <a:gd name="adj" fmla="val 2896"/>
            </a:avLst>
          </a:prstGeom>
          <a:noFill/>
          <a:ln w="25400" cap="flat" cmpd="sng" algn="ctr">
            <a:solidFill>
              <a:srgbClr val="9BD3D9">
                <a:alpha val="2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72231" indent="-72231" algn="l" fontAlgn="auto" latinLnBrk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10000"/>
            </a:pPr>
            <a:endParaRPr kumimoji="0" lang="ko-KR" altLang="en-US" sz="894" b="0" spc="-81" dirty="0">
              <a:solidFill>
                <a:srgbClr val="002060"/>
              </a:solidFill>
              <a:latin typeface="+mn-ea"/>
              <a:ea typeface="+mn-ea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165100" y="693375"/>
            <a:ext cx="2184399" cy="10033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4816" y="2790887"/>
            <a:ext cx="5425262" cy="475754"/>
          </a:xfrm>
        </p:spPr>
        <p:txBody>
          <a:bodyPr>
            <a:noAutofit/>
          </a:bodyPr>
          <a:lstStyle>
            <a:lvl1pPr>
              <a:defRPr sz="2600" spc="-122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280170" y="3266641"/>
            <a:ext cx="4527780" cy="224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850">
                <a:solidFill>
                  <a:schemeClr val="tx1">
                    <a:lumMod val="50000"/>
                    <a:lumOff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cxnSp>
        <p:nvCxnSpPr>
          <p:cNvPr id="25" name="Straight Connector 15">
            <a:extLst>
              <a:ext uri="{FF2B5EF4-FFF2-40B4-BE49-F238E27FC236}">
                <a16:creationId xmlns:a16="http://schemas.microsoft.com/office/drawing/2014/main" id="{D79E7E77-EED8-4D23-9D6B-123D70480A6E}"/>
              </a:ext>
            </a:extLst>
          </p:cNvPr>
          <p:cNvCxnSpPr>
            <a:cxnSpLocks/>
          </p:cNvCxnSpPr>
          <p:nvPr/>
        </p:nvCxnSpPr>
        <p:spPr>
          <a:xfrm>
            <a:off x="4230434" y="3261340"/>
            <a:ext cx="4532566" cy="0"/>
          </a:xfrm>
          <a:prstGeom prst="line">
            <a:avLst/>
          </a:prstGeom>
          <a:ln w="12700">
            <a:solidFill>
              <a:srgbClr val="58B6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그룹 25"/>
          <p:cNvGrpSpPr/>
          <p:nvPr/>
        </p:nvGrpSpPr>
        <p:grpSpPr>
          <a:xfrm>
            <a:off x="3302708" y="2827867"/>
            <a:ext cx="851142" cy="851142"/>
            <a:chOff x="4967415" y="797199"/>
            <a:chExt cx="583024" cy="583024"/>
          </a:xfrm>
          <a:solidFill>
            <a:srgbClr val="58B6C0"/>
          </a:solidFill>
        </p:grpSpPr>
        <p:sp>
          <p:nvSpPr>
            <p:cNvPr id="27" name="Rectangle 36"/>
            <p:cNvSpPr/>
            <p:nvPr/>
          </p:nvSpPr>
          <p:spPr>
            <a:xfrm rot="18313238">
              <a:off x="4967415" y="797199"/>
              <a:ext cx="583024" cy="5830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63"/>
            </a:p>
          </p:txBody>
        </p:sp>
        <p:sp>
          <p:nvSpPr>
            <p:cNvPr id="28" name="Rectangle 35"/>
            <p:cNvSpPr/>
            <p:nvPr/>
          </p:nvSpPr>
          <p:spPr>
            <a:xfrm rot="18900000">
              <a:off x="4991820" y="821603"/>
              <a:ext cx="534215" cy="5342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63"/>
            </a:p>
          </p:txBody>
        </p:sp>
      </p:grpSp>
      <p:sp>
        <p:nvSpPr>
          <p:cNvPr id="30" name="텍스트 개체 틀 3"/>
          <p:cNvSpPr>
            <a:spLocks noGrp="1"/>
          </p:cNvSpPr>
          <p:nvPr userDrawn="1">
            <p:ph type="body" sz="quarter" idx="11"/>
          </p:nvPr>
        </p:nvSpPr>
        <p:spPr>
          <a:xfrm>
            <a:off x="3488875" y="2975525"/>
            <a:ext cx="518400" cy="543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600" b="1" spc="244">
                <a:solidFill>
                  <a:schemeClr val="bg1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95711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" y="0"/>
            <a:ext cx="9899715" cy="6858000"/>
          </a:xfrm>
          <a:prstGeom prst="rect">
            <a:avLst/>
          </a:prstGeom>
        </p:spPr>
      </p:pic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5152544" y="3018067"/>
            <a:ext cx="4478184" cy="475754"/>
          </a:xfrm>
        </p:spPr>
        <p:txBody>
          <a:bodyPr>
            <a:noAutofit/>
          </a:bodyPr>
          <a:lstStyle>
            <a:lvl1pPr>
              <a:defRPr sz="2600" spc="-122">
                <a:solidFill>
                  <a:schemeClr val="bg1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7898" y="3493821"/>
            <a:ext cx="4527780" cy="224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0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D79E7E77-EED8-4D23-9D6B-123D70480A6E}"/>
              </a:ext>
            </a:extLst>
          </p:cNvPr>
          <p:cNvCxnSpPr>
            <a:cxnSpLocks/>
          </p:cNvCxnSpPr>
          <p:nvPr userDrawn="1"/>
        </p:nvCxnSpPr>
        <p:spPr>
          <a:xfrm>
            <a:off x="5098162" y="3488520"/>
            <a:ext cx="4532566" cy="0"/>
          </a:xfrm>
          <a:prstGeom prst="line">
            <a:avLst/>
          </a:prstGeom>
          <a:ln w="28575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6"/>
          <p:cNvGrpSpPr/>
          <p:nvPr userDrawn="1"/>
        </p:nvGrpSpPr>
        <p:grpSpPr>
          <a:xfrm>
            <a:off x="4170436" y="3055047"/>
            <a:ext cx="851142" cy="851142"/>
            <a:chOff x="4967415" y="797199"/>
            <a:chExt cx="583024" cy="583024"/>
          </a:xfrm>
          <a:solidFill>
            <a:srgbClr val="58B6C0"/>
          </a:solidFill>
        </p:grpSpPr>
        <p:sp>
          <p:nvSpPr>
            <p:cNvPr id="9" name="Rectangle 36"/>
            <p:cNvSpPr/>
            <p:nvPr/>
          </p:nvSpPr>
          <p:spPr>
            <a:xfrm rot="18313238">
              <a:off x="4967415" y="797199"/>
              <a:ext cx="583024" cy="583024"/>
            </a:xfrm>
            <a:prstGeom prst="rect">
              <a:avLst/>
            </a:prstGeom>
            <a:solidFill>
              <a:srgbClr val="58B6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63"/>
            </a:p>
          </p:txBody>
        </p:sp>
        <p:sp>
          <p:nvSpPr>
            <p:cNvPr id="10" name="Rectangle 35"/>
            <p:cNvSpPr/>
            <p:nvPr/>
          </p:nvSpPr>
          <p:spPr>
            <a:xfrm rot="18900000">
              <a:off x="4991820" y="821603"/>
              <a:ext cx="534215" cy="534215"/>
            </a:xfrm>
            <a:prstGeom prst="rect">
              <a:avLst/>
            </a:prstGeom>
            <a:solidFill>
              <a:srgbClr val="0096D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63"/>
            </a:p>
          </p:txBody>
        </p:sp>
      </p:grpSp>
      <p:sp>
        <p:nvSpPr>
          <p:cNvPr id="11" name="텍스트 개체 틀 3"/>
          <p:cNvSpPr>
            <a:spLocks noGrp="1"/>
          </p:cNvSpPr>
          <p:nvPr>
            <p:ph type="body" sz="quarter" idx="11" hasCustomPrompt="1"/>
          </p:nvPr>
        </p:nvSpPr>
        <p:spPr>
          <a:xfrm>
            <a:off x="4356603" y="3202705"/>
            <a:ext cx="518400" cy="543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600" b="1" spc="244">
                <a:solidFill>
                  <a:schemeClr val="bg1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altLang="ko-KR" dirty="0"/>
              <a:t>1</a:t>
            </a:r>
            <a:endParaRPr lang="ko-KR" altLang="en-US" dirty="0"/>
          </a:p>
        </p:txBody>
      </p:sp>
      <p:pic>
        <p:nvPicPr>
          <p:cNvPr id="12" name="그림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515" y="6581931"/>
            <a:ext cx="929901" cy="20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13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44942" y="797868"/>
            <a:ext cx="9492697" cy="56631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defRPr>
            </a:lvl1pPr>
            <a:lvl2pPr marL="914400" indent="-457200">
              <a:buFont typeface="+mj-ea"/>
              <a:buAutoNum type="circleNumDbPlain"/>
              <a:defRPr sz="1800">
                <a:latin typeface="나눔고딕" panose="020D0604000000000000" pitchFamily="50" charset="-127"/>
                <a:ea typeface="나눔고딕" panose="020D0604000000000000" pitchFamily="50" charset="-127"/>
              </a:defRPr>
            </a:lvl2pPr>
            <a:lvl3pPr marL="1143000" indent="-228600">
              <a:buFont typeface="Verdana" panose="020B0604030504040204" pitchFamily="34" charset="0"/>
              <a:buChar char="-"/>
              <a:defRPr sz="1600">
                <a:latin typeface="나눔고딕" panose="020D0604000000000000" pitchFamily="50" charset="-127"/>
                <a:ea typeface="나눔고딕" panose="020D0604000000000000" pitchFamily="50" charset="-127"/>
              </a:defRPr>
            </a:lvl3pPr>
            <a:lvl4pPr marL="1600200" indent="-228600">
              <a:buFont typeface="Calibri" panose="020F0502020204030204" pitchFamily="34" charset="0"/>
              <a:buChar char=":"/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4pPr>
            <a:lvl5pPr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25" name="직사각형 24"/>
          <p:cNvSpPr/>
          <p:nvPr userDrawn="1"/>
        </p:nvSpPr>
        <p:spPr bwMode="auto">
          <a:xfrm>
            <a:off x="0" y="-1638"/>
            <a:ext cx="9906000" cy="599261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noFill/>
            <a:round/>
            <a:headEnd/>
            <a:tailEnd type="triangle" w="med" len="med"/>
          </a:ln>
        </p:spPr>
        <p:txBody>
          <a:bodyPr lIns="43875" rIns="43875" rtlCol="0" anchor="ctr"/>
          <a:lstStyle/>
          <a:p>
            <a:pPr algn="ctr"/>
            <a:endParaRPr lang="ko-KR" altLang="en-US" sz="1462">
              <a:solidFill>
                <a:schemeClr val="tx1"/>
              </a:solidFill>
            </a:endParaRP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53"/>
          <a:stretch/>
        </p:blipFill>
        <p:spPr>
          <a:xfrm flipH="1">
            <a:off x="6285" y="-3993"/>
            <a:ext cx="9899715" cy="572410"/>
          </a:xfrm>
          <a:prstGeom prst="rect">
            <a:avLst/>
          </a:prstGeom>
        </p:spPr>
      </p:pic>
      <p:sp>
        <p:nvSpPr>
          <p:cNvPr id="27" name="텍스트 개체 틀 12"/>
          <p:cNvSpPr>
            <a:spLocks noGrp="1"/>
          </p:cNvSpPr>
          <p:nvPr>
            <p:ph type="body" sz="quarter" idx="13"/>
          </p:nvPr>
        </p:nvSpPr>
        <p:spPr>
          <a:xfrm>
            <a:off x="172841" y="74315"/>
            <a:ext cx="7006431" cy="4683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0" i="0" u="none">
                <a:solidFill>
                  <a:schemeClr val="bg1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8" name="직사각형 10"/>
          <p:cNvSpPr/>
          <p:nvPr userDrawn="1"/>
        </p:nvSpPr>
        <p:spPr bwMode="auto">
          <a:xfrm flipV="1">
            <a:off x="6995044" y="-3993"/>
            <a:ext cx="2910956" cy="572410"/>
          </a:xfrm>
          <a:custGeom>
            <a:avLst/>
            <a:gdLst>
              <a:gd name="connsiteX0" fmla="*/ 0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0 w 2590800"/>
              <a:gd name="connsiteY3" fmla="*/ 914400 h 914400"/>
              <a:gd name="connsiteX4" fmla="*/ 0 w 2590800"/>
              <a:gd name="connsiteY4" fmla="*/ 0 h 914400"/>
              <a:gd name="connsiteX0" fmla="*/ 1068225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0 w 2590800"/>
              <a:gd name="connsiteY3" fmla="*/ 914400 h 914400"/>
              <a:gd name="connsiteX4" fmla="*/ 1068225 w 2590800"/>
              <a:gd name="connsiteY4" fmla="*/ 0 h 914400"/>
              <a:gd name="connsiteX0" fmla="*/ 1068225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2288821 w 2590800"/>
              <a:gd name="connsiteY3" fmla="*/ 905534 h 914400"/>
              <a:gd name="connsiteX4" fmla="*/ 0 w 2590800"/>
              <a:gd name="connsiteY4" fmla="*/ 914400 h 914400"/>
              <a:gd name="connsiteX5" fmla="*/ 1068225 w 2590800"/>
              <a:gd name="connsiteY5" fmla="*/ 0 h 914400"/>
              <a:gd name="connsiteX0" fmla="*/ 1068225 w 2590800"/>
              <a:gd name="connsiteY0" fmla="*/ 0 h 914400"/>
              <a:gd name="connsiteX1" fmla="*/ 2231671 w 2590800"/>
              <a:gd name="connsiteY1" fmla="*/ 418 h 914400"/>
              <a:gd name="connsiteX2" fmla="*/ 2590800 w 2590800"/>
              <a:gd name="connsiteY2" fmla="*/ 0 h 914400"/>
              <a:gd name="connsiteX3" fmla="*/ 2590800 w 2590800"/>
              <a:gd name="connsiteY3" fmla="*/ 914400 h 914400"/>
              <a:gd name="connsiteX4" fmla="*/ 2288821 w 2590800"/>
              <a:gd name="connsiteY4" fmla="*/ 905534 h 914400"/>
              <a:gd name="connsiteX5" fmla="*/ 0 w 2590800"/>
              <a:gd name="connsiteY5" fmla="*/ 914400 h 914400"/>
              <a:gd name="connsiteX6" fmla="*/ 1068225 w 2590800"/>
              <a:gd name="connsiteY6" fmla="*/ 0 h 914400"/>
              <a:gd name="connsiteX0" fmla="*/ 1068225 w 2590800"/>
              <a:gd name="connsiteY0" fmla="*/ 0 h 914400"/>
              <a:gd name="connsiteX1" fmla="*/ 2231671 w 2590800"/>
              <a:gd name="connsiteY1" fmla="*/ 418 h 914400"/>
              <a:gd name="connsiteX2" fmla="*/ 2590800 w 2590800"/>
              <a:gd name="connsiteY2" fmla="*/ 914400 h 914400"/>
              <a:gd name="connsiteX3" fmla="*/ 2288821 w 2590800"/>
              <a:gd name="connsiteY3" fmla="*/ 905534 h 914400"/>
              <a:gd name="connsiteX4" fmla="*/ 0 w 2590800"/>
              <a:gd name="connsiteY4" fmla="*/ 914400 h 914400"/>
              <a:gd name="connsiteX5" fmla="*/ 1068225 w 2590800"/>
              <a:gd name="connsiteY5" fmla="*/ 0 h 914400"/>
              <a:gd name="connsiteX0" fmla="*/ 1068225 w 2288821"/>
              <a:gd name="connsiteY0" fmla="*/ 0 h 914400"/>
              <a:gd name="connsiteX1" fmla="*/ 2231671 w 2288821"/>
              <a:gd name="connsiteY1" fmla="*/ 418 h 914400"/>
              <a:gd name="connsiteX2" fmla="*/ 2288821 w 2288821"/>
              <a:gd name="connsiteY2" fmla="*/ 905534 h 914400"/>
              <a:gd name="connsiteX3" fmla="*/ 0 w 2288821"/>
              <a:gd name="connsiteY3" fmla="*/ 914400 h 914400"/>
              <a:gd name="connsiteX4" fmla="*/ 1068225 w 2288821"/>
              <a:gd name="connsiteY4" fmla="*/ 0 h 914400"/>
              <a:gd name="connsiteX0" fmla="*/ 1068225 w 2296498"/>
              <a:gd name="connsiteY0" fmla="*/ 0 h 914400"/>
              <a:gd name="connsiteX1" fmla="*/ 2296498 w 2296498"/>
              <a:gd name="connsiteY1" fmla="*/ 5206 h 914400"/>
              <a:gd name="connsiteX2" fmla="*/ 2288821 w 2296498"/>
              <a:gd name="connsiteY2" fmla="*/ 905534 h 914400"/>
              <a:gd name="connsiteX3" fmla="*/ 0 w 2296498"/>
              <a:gd name="connsiteY3" fmla="*/ 914400 h 914400"/>
              <a:gd name="connsiteX4" fmla="*/ 1068225 w 2296498"/>
              <a:gd name="connsiteY4" fmla="*/ 0 h 914400"/>
              <a:gd name="connsiteX0" fmla="*/ 1068225 w 2296498"/>
              <a:gd name="connsiteY0" fmla="*/ 4370 h 918770"/>
              <a:gd name="connsiteX1" fmla="*/ 2296498 w 2296498"/>
              <a:gd name="connsiteY1" fmla="*/ 0 h 918770"/>
              <a:gd name="connsiteX2" fmla="*/ 2288821 w 2296498"/>
              <a:gd name="connsiteY2" fmla="*/ 909904 h 918770"/>
              <a:gd name="connsiteX3" fmla="*/ 0 w 2296498"/>
              <a:gd name="connsiteY3" fmla="*/ 918770 h 918770"/>
              <a:gd name="connsiteX4" fmla="*/ 1068225 w 2296498"/>
              <a:gd name="connsiteY4" fmla="*/ 4370 h 918770"/>
              <a:gd name="connsiteX0" fmla="*/ 1068225 w 2289674"/>
              <a:gd name="connsiteY0" fmla="*/ 0 h 914400"/>
              <a:gd name="connsiteX1" fmla="*/ 2289674 w 2289674"/>
              <a:gd name="connsiteY1" fmla="*/ 5206 h 914400"/>
              <a:gd name="connsiteX2" fmla="*/ 2288821 w 2289674"/>
              <a:gd name="connsiteY2" fmla="*/ 905534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1068225 w 2293086"/>
              <a:gd name="connsiteY0" fmla="*/ 0 h 914400"/>
              <a:gd name="connsiteX1" fmla="*/ 2293086 w 2293086"/>
              <a:gd name="connsiteY1" fmla="*/ 418 h 914400"/>
              <a:gd name="connsiteX2" fmla="*/ 2288821 w 2293086"/>
              <a:gd name="connsiteY2" fmla="*/ 905534 h 914400"/>
              <a:gd name="connsiteX3" fmla="*/ 0 w 2293086"/>
              <a:gd name="connsiteY3" fmla="*/ 914400 h 914400"/>
              <a:gd name="connsiteX4" fmla="*/ 1068225 w 2293086"/>
              <a:gd name="connsiteY4" fmla="*/ 0 h 914400"/>
              <a:gd name="connsiteX0" fmla="*/ 1068225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05534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1068225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11139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621482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11139 h 914400"/>
              <a:gd name="connsiteX3" fmla="*/ 0 w 2289674"/>
              <a:gd name="connsiteY3" fmla="*/ 914400 h 914400"/>
              <a:gd name="connsiteX4" fmla="*/ 621482 w 2289674"/>
              <a:gd name="connsiteY4" fmla="*/ 0 h 914400"/>
              <a:gd name="connsiteX0" fmla="*/ 621482 w 2289674"/>
              <a:gd name="connsiteY0" fmla="*/ 0 h 921176"/>
              <a:gd name="connsiteX1" fmla="*/ 2289674 w 2289674"/>
              <a:gd name="connsiteY1" fmla="*/ 418 h 921176"/>
              <a:gd name="connsiteX2" fmla="*/ 2288821 w 2289674"/>
              <a:gd name="connsiteY2" fmla="*/ 921176 h 921176"/>
              <a:gd name="connsiteX3" fmla="*/ 0 w 2289674"/>
              <a:gd name="connsiteY3" fmla="*/ 914400 h 921176"/>
              <a:gd name="connsiteX4" fmla="*/ 621482 w 2289674"/>
              <a:gd name="connsiteY4" fmla="*/ 0 h 921176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89674"/>
              <a:gd name="connsiteY0" fmla="*/ 0 h 916157"/>
              <a:gd name="connsiteX1" fmla="*/ 2289674 w 2289674"/>
              <a:gd name="connsiteY1" fmla="*/ 418 h 916157"/>
              <a:gd name="connsiteX2" fmla="*/ 2286726 w 2289674"/>
              <a:gd name="connsiteY2" fmla="*/ 916157 h 916157"/>
              <a:gd name="connsiteX3" fmla="*/ 0 w 2289674"/>
              <a:gd name="connsiteY3" fmla="*/ 914400 h 916157"/>
              <a:gd name="connsiteX4" fmla="*/ 621482 w 2289674"/>
              <a:gd name="connsiteY4" fmla="*/ 0 h 916157"/>
              <a:gd name="connsiteX0" fmla="*/ 621482 w 2290946"/>
              <a:gd name="connsiteY0" fmla="*/ 0 h 914401"/>
              <a:gd name="connsiteX1" fmla="*/ 2289674 w 2290946"/>
              <a:gd name="connsiteY1" fmla="*/ 418 h 914401"/>
              <a:gd name="connsiteX2" fmla="*/ 2290916 w 2290946"/>
              <a:gd name="connsiteY2" fmla="*/ 911138 h 914401"/>
              <a:gd name="connsiteX3" fmla="*/ 0 w 2290946"/>
              <a:gd name="connsiteY3" fmla="*/ 914400 h 914401"/>
              <a:gd name="connsiteX4" fmla="*/ 621482 w 2290946"/>
              <a:gd name="connsiteY4" fmla="*/ 0 h 914401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89674"/>
              <a:gd name="connsiteY0" fmla="*/ 0 h 916157"/>
              <a:gd name="connsiteX1" fmla="*/ 2289674 w 2289674"/>
              <a:gd name="connsiteY1" fmla="*/ 418 h 916157"/>
              <a:gd name="connsiteX2" fmla="*/ 2281816 w 2289674"/>
              <a:gd name="connsiteY2" fmla="*/ 916157 h 916157"/>
              <a:gd name="connsiteX3" fmla="*/ 0 w 2289674"/>
              <a:gd name="connsiteY3" fmla="*/ 914400 h 916157"/>
              <a:gd name="connsiteX4" fmla="*/ 621482 w 2289674"/>
              <a:gd name="connsiteY4" fmla="*/ 0 h 916157"/>
              <a:gd name="connsiteX0" fmla="*/ 621482 w 2281833"/>
              <a:gd name="connsiteY0" fmla="*/ 0 h 916157"/>
              <a:gd name="connsiteX1" fmla="*/ 2279057 w 2281833"/>
              <a:gd name="connsiteY1" fmla="*/ 418 h 916157"/>
              <a:gd name="connsiteX2" fmla="*/ 2281816 w 2281833"/>
              <a:gd name="connsiteY2" fmla="*/ 916157 h 916157"/>
              <a:gd name="connsiteX3" fmla="*/ 0 w 2281833"/>
              <a:gd name="connsiteY3" fmla="*/ 914400 h 916157"/>
              <a:gd name="connsiteX4" fmla="*/ 621482 w 2281833"/>
              <a:gd name="connsiteY4" fmla="*/ 0 h 916157"/>
              <a:gd name="connsiteX0" fmla="*/ 621482 w 2288158"/>
              <a:gd name="connsiteY0" fmla="*/ 0 h 916157"/>
              <a:gd name="connsiteX1" fmla="*/ 2288158 w 2288158"/>
              <a:gd name="connsiteY1" fmla="*/ 418 h 916157"/>
              <a:gd name="connsiteX2" fmla="*/ 2281816 w 2288158"/>
              <a:gd name="connsiteY2" fmla="*/ 916157 h 916157"/>
              <a:gd name="connsiteX3" fmla="*/ 0 w 2288158"/>
              <a:gd name="connsiteY3" fmla="*/ 914400 h 916157"/>
              <a:gd name="connsiteX4" fmla="*/ 621482 w 2288158"/>
              <a:gd name="connsiteY4" fmla="*/ 0 h 916157"/>
              <a:gd name="connsiteX0" fmla="*/ 621482 w 2285124"/>
              <a:gd name="connsiteY0" fmla="*/ 0 h 916157"/>
              <a:gd name="connsiteX1" fmla="*/ 2285124 w 2285124"/>
              <a:gd name="connsiteY1" fmla="*/ 4051 h 916157"/>
              <a:gd name="connsiteX2" fmla="*/ 2281816 w 2285124"/>
              <a:gd name="connsiteY2" fmla="*/ 916157 h 916157"/>
              <a:gd name="connsiteX3" fmla="*/ 0 w 2285124"/>
              <a:gd name="connsiteY3" fmla="*/ 914400 h 916157"/>
              <a:gd name="connsiteX4" fmla="*/ 621482 w 2285124"/>
              <a:gd name="connsiteY4" fmla="*/ 0 h 916157"/>
              <a:gd name="connsiteX0" fmla="*/ 621482 w 2281846"/>
              <a:gd name="connsiteY0" fmla="*/ 0 h 916157"/>
              <a:gd name="connsiteX1" fmla="*/ 2280574 w 2281846"/>
              <a:gd name="connsiteY1" fmla="*/ 4051 h 916157"/>
              <a:gd name="connsiteX2" fmla="*/ 2281816 w 2281846"/>
              <a:gd name="connsiteY2" fmla="*/ 916157 h 916157"/>
              <a:gd name="connsiteX3" fmla="*/ 0 w 2281846"/>
              <a:gd name="connsiteY3" fmla="*/ 914400 h 916157"/>
              <a:gd name="connsiteX4" fmla="*/ 621482 w 2281846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1915"/>
              <a:gd name="connsiteY0" fmla="*/ 0 h 916157"/>
              <a:gd name="connsiteX1" fmla="*/ 2280574 w 2281915"/>
              <a:gd name="connsiteY1" fmla="*/ 4051 h 916157"/>
              <a:gd name="connsiteX2" fmla="*/ 2281816 w 2281915"/>
              <a:gd name="connsiteY2" fmla="*/ 916157 h 916157"/>
              <a:gd name="connsiteX3" fmla="*/ 0 w 2281915"/>
              <a:gd name="connsiteY3" fmla="*/ 914400 h 916157"/>
              <a:gd name="connsiteX4" fmla="*/ 621482 w 2281915"/>
              <a:gd name="connsiteY4" fmla="*/ 0 h 916157"/>
              <a:gd name="connsiteX0" fmla="*/ 621482 w 2281915"/>
              <a:gd name="connsiteY0" fmla="*/ 0 h 916157"/>
              <a:gd name="connsiteX1" fmla="*/ 2280574 w 2281915"/>
              <a:gd name="connsiteY1" fmla="*/ 4051 h 916157"/>
              <a:gd name="connsiteX2" fmla="*/ 2281816 w 2281915"/>
              <a:gd name="connsiteY2" fmla="*/ 916157 h 916157"/>
              <a:gd name="connsiteX3" fmla="*/ 0 w 2281915"/>
              <a:gd name="connsiteY3" fmla="*/ 914400 h 916157"/>
              <a:gd name="connsiteX4" fmla="*/ 621482 w 2281915"/>
              <a:gd name="connsiteY4" fmla="*/ 0 h 916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1915" h="916157">
                <a:moveTo>
                  <a:pt x="621482" y="0"/>
                </a:moveTo>
                <a:lnTo>
                  <a:pt x="2280574" y="4051"/>
                </a:lnTo>
                <a:cubicBezTo>
                  <a:pt x="2281807" y="285994"/>
                  <a:pt x="2282100" y="634216"/>
                  <a:pt x="2281816" y="916157"/>
                </a:cubicBezTo>
                <a:lnTo>
                  <a:pt x="0" y="914400"/>
                </a:lnTo>
                <a:lnTo>
                  <a:pt x="621482" y="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12700">
            <a:noFill/>
            <a:round/>
            <a:headEnd/>
            <a:tailEnd type="triangle" w="med" len="med"/>
          </a:ln>
        </p:spPr>
        <p:txBody>
          <a:bodyPr lIns="43875" rIns="43875" rtlCol="0" anchor="ctr"/>
          <a:lstStyle/>
          <a:p>
            <a:pPr marL="0" marR="0" lvl="0" indent="0" algn="ctr" defTabSz="74294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13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29" name="텍스트 개체 틀 12"/>
          <p:cNvSpPr>
            <a:spLocks noGrp="1"/>
          </p:cNvSpPr>
          <p:nvPr>
            <p:ph type="body" sz="quarter" idx="14"/>
          </p:nvPr>
        </p:nvSpPr>
        <p:spPr>
          <a:xfrm>
            <a:off x="6413104" y="74315"/>
            <a:ext cx="3418879" cy="468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600" b="0">
                <a:solidFill>
                  <a:schemeClr val="accent1">
                    <a:lumMod val="75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30" name="평행 사변형 29"/>
          <p:cNvSpPr/>
          <p:nvPr userDrawn="1"/>
        </p:nvSpPr>
        <p:spPr>
          <a:xfrm flipH="1">
            <a:off x="6704858" y="-3993"/>
            <a:ext cx="1022845" cy="572410"/>
          </a:xfrm>
          <a:prstGeom prst="parallelogram">
            <a:avLst>
              <a:gd name="adj" fmla="val 139401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평행 사변형 30"/>
          <p:cNvSpPr/>
          <p:nvPr userDrawn="1"/>
        </p:nvSpPr>
        <p:spPr>
          <a:xfrm flipH="1">
            <a:off x="6539033" y="-3993"/>
            <a:ext cx="907584" cy="572410"/>
          </a:xfrm>
          <a:prstGeom prst="parallelogram">
            <a:avLst>
              <a:gd name="adj" fmla="val 138570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평행 사변형 31"/>
          <p:cNvSpPr/>
          <p:nvPr userDrawn="1"/>
        </p:nvSpPr>
        <p:spPr>
          <a:xfrm flipH="1">
            <a:off x="6413104" y="-3993"/>
            <a:ext cx="837801" cy="572410"/>
          </a:xfrm>
          <a:prstGeom prst="parallelogram">
            <a:avLst>
              <a:gd name="adj" fmla="val 137888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33" name="TextBox 32"/>
          <p:cNvSpPr txBox="1"/>
          <p:nvPr userDrawn="1"/>
        </p:nvSpPr>
        <p:spPr>
          <a:xfrm>
            <a:off x="6958411" y="6596567"/>
            <a:ext cx="2018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" dirty="0">
                <a:solidFill>
                  <a:schemeClr val="bg1">
                    <a:lumMod val="50000"/>
                  </a:schemeClr>
                </a:solidFill>
              </a:rPr>
              <a:t>Copyright 2023. </a:t>
            </a:r>
            <a:r>
              <a:rPr lang="ko-KR" altLang="en-US" sz="700" dirty="0">
                <a:solidFill>
                  <a:schemeClr val="bg1">
                    <a:lumMod val="50000"/>
                  </a:schemeClr>
                </a:solidFill>
              </a:rPr>
              <a:t>내담</a:t>
            </a:r>
            <a:r>
              <a:rPr lang="en-US" altLang="ko-KR" sz="700" dirty="0">
                <a:solidFill>
                  <a:schemeClr val="bg1">
                    <a:lumMod val="50000"/>
                  </a:schemeClr>
                </a:solidFill>
              </a:rPr>
              <a:t>C&amp;C all rights reserved.</a:t>
            </a:r>
            <a:endParaRPr lang="ko-KR" alt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4" name="직선 연결선 33"/>
          <p:cNvCxnSpPr/>
          <p:nvPr userDrawn="1"/>
        </p:nvCxnSpPr>
        <p:spPr>
          <a:xfrm>
            <a:off x="0" y="6529405"/>
            <a:ext cx="990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그림 3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521" y="6601500"/>
            <a:ext cx="827561" cy="186640"/>
          </a:xfrm>
          <a:prstGeom prst="rect">
            <a:avLst/>
          </a:prstGeom>
        </p:spPr>
      </p:pic>
      <p:sp>
        <p:nvSpPr>
          <p:cNvPr id="37" name="Slide Number Placeholder 4"/>
          <p:cNvSpPr txBox="1">
            <a:spLocks/>
          </p:cNvSpPr>
          <p:nvPr userDrawn="1"/>
        </p:nvSpPr>
        <p:spPr>
          <a:xfrm>
            <a:off x="4556759" y="6562185"/>
            <a:ext cx="792482" cy="2743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73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- </a:t>
            </a:r>
            <a:fld id="{13EF63A6-E695-46ED-A9DC-32F3F5BC303C}" type="slidenum">
              <a:rPr lang="ko-KR" altLang="en-US" sz="1000" b="1" smtClean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pPr algn="ctr"/>
              <a:t>‹#›</a:t>
            </a:fld>
            <a:r>
              <a:rPr lang="ko-KR" altLang="en-US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 </a:t>
            </a:r>
            <a:r>
              <a:rPr lang="en-US" altLang="ko-KR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-</a:t>
            </a:r>
            <a:endParaRPr lang="ko-KR" altLang="en-US" sz="1000" b="1" dirty="0">
              <a:solidFill>
                <a:schemeClr val="bg1">
                  <a:lumMod val="50000"/>
                </a:schemeClr>
              </a:solidFill>
              <a:latin typeface="나눔고딕 Bold" panose="020D0804000000000000" pitchFamily="50" charset="-127"/>
              <a:ea typeface="나눔고딕 Bold" panose="020D08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295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텍스트 개체 틀 20"/>
          <p:cNvSpPr>
            <a:spLocks noGrp="1"/>
          </p:cNvSpPr>
          <p:nvPr>
            <p:ph type="body" sz="quarter" idx="14"/>
          </p:nvPr>
        </p:nvSpPr>
        <p:spPr>
          <a:xfrm>
            <a:off x="344942" y="690108"/>
            <a:ext cx="9233624" cy="65953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950" b="1">
                <a:solidFill>
                  <a:srgbClr val="1D6295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6" name="직사각형 25"/>
          <p:cNvSpPr/>
          <p:nvPr userDrawn="1"/>
        </p:nvSpPr>
        <p:spPr bwMode="auto">
          <a:xfrm>
            <a:off x="0" y="-1638"/>
            <a:ext cx="9906000" cy="599261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noFill/>
            <a:round/>
            <a:headEnd/>
            <a:tailEnd type="triangle" w="med" len="med"/>
          </a:ln>
        </p:spPr>
        <p:txBody>
          <a:bodyPr lIns="43875" rIns="43875" rtlCol="0" anchor="ctr"/>
          <a:lstStyle/>
          <a:p>
            <a:pPr algn="ctr"/>
            <a:endParaRPr lang="ko-KR" altLang="en-US" sz="1462">
              <a:solidFill>
                <a:schemeClr val="tx1"/>
              </a:solidFill>
            </a:endParaRPr>
          </a:p>
        </p:txBody>
      </p:sp>
      <p:pic>
        <p:nvPicPr>
          <p:cNvPr id="28" name="그림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53"/>
          <a:stretch/>
        </p:blipFill>
        <p:spPr>
          <a:xfrm flipH="1">
            <a:off x="6285" y="-3993"/>
            <a:ext cx="9899715" cy="572410"/>
          </a:xfrm>
          <a:prstGeom prst="rect">
            <a:avLst/>
          </a:prstGeom>
        </p:spPr>
      </p:pic>
      <p:sp>
        <p:nvSpPr>
          <p:cNvPr id="29" name="텍스트 개체 틀 12"/>
          <p:cNvSpPr>
            <a:spLocks noGrp="1"/>
          </p:cNvSpPr>
          <p:nvPr>
            <p:ph type="body" sz="quarter" idx="13"/>
          </p:nvPr>
        </p:nvSpPr>
        <p:spPr>
          <a:xfrm>
            <a:off x="172841" y="74315"/>
            <a:ext cx="7006431" cy="4683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0" i="0" u="none">
                <a:solidFill>
                  <a:schemeClr val="bg1"/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30" name="직사각형 10"/>
          <p:cNvSpPr/>
          <p:nvPr userDrawn="1"/>
        </p:nvSpPr>
        <p:spPr bwMode="auto">
          <a:xfrm flipV="1">
            <a:off x="6995044" y="-3993"/>
            <a:ext cx="2910956" cy="572410"/>
          </a:xfrm>
          <a:custGeom>
            <a:avLst/>
            <a:gdLst>
              <a:gd name="connsiteX0" fmla="*/ 0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0 w 2590800"/>
              <a:gd name="connsiteY3" fmla="*/ 914400 h 914400"/>
              <a:gd name="connsiteX4" fmla="*/ 0 w 2590800"/>
              <a:gd name="connsiteY4" fmla="*/ 0 h 914400"/>
              <a:gd name="connsiteX0" fmla="*/ 1068225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0 w 2590800"/>
              <a:gd name="connsiteY3" fmla="*/ 914400 h 914400"/>
              <a:gd name="connsiteX4" fmla="*/ 1068225 w 2590800"/>
              <a:gd name="connsiteY4" fmla="*/ 0 h 914400"/>
              <a:gd name="connsiteX0" fmla="*/ 1068225 w 2590800"/>
              <a:gd name="connsiteY0" fmla="*/ 0 h 914400"/>
              <a:gd name="connsiteX1" fmla="*/ 2590800 w 2590800"/>
              <a:gd name="connsiteY1" fmla="*/ 0 h 914400"/>
              <a:gd name="connsiteX2" fmla="*/ 2590800 w 2590800"/>
              <a:gd name="connsiteY2" fmla="*/ 914400 h 914400"/>
              <a:gd name="connsiteX3" fmla="*/ 2288821 w 2590800"/>
              <a:gd name="connsiteY3" fmla="*/ 905534 h 914400"/>
              <a:gd name="connsiteX4" fmla="*/ 0 w 2590800"/>
              <a:gd name="connsiteY4" fmla="*/ 914400 h 914400"/>
              <a:gd name="connsiteX5" fmla="*/ 1068225 w 2590800"/>
              <a:gd name="connsiteY5" fmla="*/ 0 h 914400"/>
              <a:gd name="connsiteX0" fmla="*/ 1068225 w 2590800"/>
              <a:gd name="connsiteY0" fmla="*/ 0 h 914400"/>
              <a:gd name="connsiteX1" fmla="*/ 2231671 w 2590800"/>
              <a:gd name="connsiteY1" fmla="*/ 418 h 914400"/>
              <a:gd name="connsiteX2" fmla="*/ 2590800 w 2590800"/>
              <a:gd name="connsiteY2" fmla="*/ 0 h 914400"/>
              <a:gd name="connsiteX3" fmla="*/ 2590800 w 2590800"/>
              <a:gd name="connsiteY3" fmla="*/ 914400 h 914400"/>
              <a:gd name="connsiteX4" fmla="*/ 2288821 w 2590800"/>
              <a:gd name="connsiteY4" fmla="*/ 905534 h 914400"/>
              <a:gd name="connsiteX5" fmla="*/ 0 w 2590800"/>
              <a:gd name="connsiteY5" fmla="*/ 914400 h 914400"/>
              <a:gd name="connsiteX6" fmla="*/ 1068225 w 2590800"/>
              <a:gd name="connsiteY6" fmla="*/ 0 h 914400"/>
              <a:gd name="connsiteX0" fmla="*/ 1068225 w 2590800"/>
              <a:gd name="connsiteY0" fmla="*/ 0 h 914400"/>
              <a:gd name="connsiteX1" fmla="*/ 2231671 w 2590800"/>
              <a:gd name="connsiteY1" fmla="*/ 418 h 914400"/>
              <a:gd name="connsiteX2" fmla="*/ 2590800 w 2590800"/>
              <a:gd name="connsiteY2" fmla="*/ 914400 h 914400"/>
              <a:gd name="connsiteX3" fmla="*/ 2288821 w 2590800"/>
              <a:gd name="connsiteY3" fmla="*/ 905534 h 914400"/>
              <a:gd name="connsiteX4" fmla="*/ 0 w 2590800"/>
              <a:gd name="connsiteY4" fmla="*/ 914400 h 914400"/>
              <a:gd name="connsiteX5" fmla="*/ 1068225 w 2590800"/>
              <a:gd name="connsiteY5" fmla="*/ 0 h 914400"/>
              <a:gd name="connsiteX0" fmla="*/ 1068225 w 2288821"/>
              <a:gd name="connsiteY0" fmla="*/ 0 h 914400"/>
              <a:gd name="connsiteX1" fmla="*/ 2231671 w 2288821"/>
              <a:gd name="connsiteY1" fmla="*/ 418 h 914400"/>
              <a:gd name="connsiteX2" fmla="*/ 2288821 w 2288821"/>
              <a:gd name="connsiteY2" fmla="*/ 905534 h 914400"/>
              <a:gd name="connsiteX3" fmla="*/ 0 w 2288821"/>
              <a:gd name="connsiteY3" fmla="*/ 914400 h 914400"/>
              <a:gd name="connsiteX4" fmla="*/ 1068225 w 2288821"/>
              <a:gd name="connsiteY4" fmla="*/ 0 h 914400"/>
              <a:gd name="connsiteX0" fmla="*/ 1068225 w 2296498"/>
              <a:gd name="connsiteY0" fmla="*/ 0 h 914400"/>
              <a:gd name="connsiteX1" fmla="*/ 2296498 w 2296498"/>
              <a:gd name="connsiteY1" fmla="*/ 5206 h 914400"/>
              <a:gd name="connsiteX2" fmla="*/ 2288821 w 2296498"/>
              <a:gd name="connsiteY2" fmla="*/ 905534 h 914400"/>
              <a:gd name="connsiteX3" fmla="*/ 0 w 2296498"/>
              <a:gd name="connsiteY3" fmla="*/ 914400 h 914400"/>
              <a:gd name="connsiteX4" fmla="*/ 1068225 w 2296498"/>
              <a:gd name="connsiteY4" fmla="*/ 0 h 914400"/>
              <a:gd name="connsiteX0" fmla="*/ 1068225 w 2296498"/>
              <a:gd name="connsiteY0" fmla="*/ 4370 h 918770"/>
              <a:gd name="connsiteX1" fmla="*/ 2296498 w 2296498"/>
              <a:gd name="connsiteY1" fmla="*/ 0 h 918770"/>
              <a:gd name="connsiteX2" fmla="*/ 2288821 w 2296498"/>
              <a:gd name="connsiteY2" fmla="*/ 909904 h 918770"/>
              <a:gd name="connsiteX3" fmla="*/ 0 w 2296498"/>
              <a:gd name="connsiteY3" fmla="*/ 918770 h 918770"/>
              <a:gd name="connsiteX4" fmla="*/ 1068225 w 2296498"/>
              <a:gd name="connsiteY4" fmla="*/ 4370 h 918770"/>
              <a:gd name="connsiteX0" fmla="*/ 1068225 w 2289674"/>
              <a:gd name="connsiteY0" fmla="*/ 0 h 914400"/>
              <a:gd name="connsiteX1" fmla="*/ 2289674 w 2289674"/>
              <a:gd name="connsiteY1" fmla="*/ 5206 h 914400"/>
              <a:gd name="connsiteX2" fmla="*/ 2288821 w 2289674"/>
              <a:gd name="connsiteY2" fmla="*/ 905534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1068225 w 2293086"/>
              <a:gd name="connsiteY0" fmla="*/ 0 h 914400"/>
              <a:gd name="connsiteX1" fmla="*/ 2293086 w 2293086"/>
              <a:gd name="connsiteY1" fmla="*/ 418 h 914400"/>
              <a:gd name="connsiteX2" fmla="*/ 2288821 w 2293086"/>
              <a:gd name="connsiteY2" fmla="*/ 905534 h 914400"/>
              <a:gd name="connsiteX3" fmla="*/ 0 w 2293086"/>
              <a:gd name="connsiteY3" fmla="*/ 914400 h 914400"/>
              <a:gd name="connsiteX4" fmla="*/ 1068225 w 2293086"/>
              <a:gd name="connsiteY4" fmla="*/ 0 h 914400"/>
              <a:gd name="connsiteX0" fmla="*/ 1068225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05534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1068225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11139 h 914400"/>
              <a:gd name="connsiteX3" fmla="*/ 0 w 2289674"/>
              <a:gd name="connsiteY3" fmla="*/ 914400 h 914400"/>
              <a:gd name="connsiteX4" fmla="*/ 1068225 w 2289674"/>
              <a:gd name="connsiteY4" fmla="*/ 0 h 914400"/>
              <a:gd name="connsiteX0" fmla="*/ 621482 w 2289674"/>
              <a:gd name="connsiteY0" fmla="*/ 0 h 914400"/>
              <a:gd name="connsiteX1" fmla="*/ 2289674 w 2289674"/>
              <a:gd name="connsiteY1" fmla="*/ 418 h 914400"/>
              <a:gd name="connsiteX2" fmla="*/ 2288821 w 2289674"/>
              <a:gd name="connsiteY2" fmla="*/ 911139 h 914400"/>
              <a:gd name="connsiteX3" fmla="*/ 0 w 2289674"/>
              <a:gd name="connsiteY3" fmla="*/ 914400 h 914400"/>
              <a:gd name="connsiteX4" fmla="*/ 621482 w 2289674"/>
              <a:gd name="connsiteY4" fmla="*/ 0 h 914400"/>
              <a:gd name="connsiteX0" fmla="*/ 621482 w 2289674"/>
              <a:gd name="connsiteY0" fmla="*/ 0 h 921176"/>
              <a:gd name="connsiteX1" fmla="*/ 2289674 w 2289674"/>
              <a:gd name="connsiteY1" fmla="*/ 418 h 921176"/>
              <a:gd name="connsiteX2" fmla="*/ 2288821 w 2289674"/>
              <a:gd name="connsiteY2" fmla="*/ 921176 h 921176"/>
              <a:gd name="connsiteX3" fmla="*/ 0 w 2289674"/>
              <a:gd name="connsiteY3" fmla="*/ 914400 h 921176"/>
              <a:gd name="connsiteX4" fmla="*/ 621482 w 2289674"/>
              <a:gd name="connsiteY4" fmla="*/ 0 h 921176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89674"/>
              <a:gd name="connsiteY0" fmla="*/ 0 h 916157"/>
              <a:gd name="connsiteX1" fmla="*/ 2289674 w 2289674"/>
              <a:gd name="connsiteY1" fmla="*/ 418 h 916157"/>
              <a:gd name="connsiteX2" fmla="*/ 2286726 w 2289674"/>
              <a:gd name="connsiteY2" fmla="*/ 916157 h 916157"/>
              <a:gd name="connsiteX3" fmla="*/ 0 w 2289674"/>
              <a:gd name="connsiteY3" fmla="*/ 914400 h 916157"/>
              <a:gd name="connsiteX4" fmla="*/ 621482 w 2289674"/>
              <a:gd name="connsiteY4" fmla="*/ 0 h 916157"/>
              <a:gd name="connsiteX0" fmla="*/ 621482 w 2290946"/>
              <a:gd name="connsiteY0" fmla="*/ 0 h 914401"/>
              <a:gd name="connsiteX1" fmla="*/ 2289674 w 2290946"/>
              <a:gd name="connsiteY1" fmla="*/ 418 h 914401"/>
              <a:gd name="connsiteX2" fmla="*/ 2290916 w 2290946"/>
              <a:gd name="connsiteY2" fmla="*/ 911138 h 914401"/>
              <a:gd name="connsiteX3" fmla="*/ 0 w 2290946"/>
              <a:gd name="connsiteY3" fmla="*/ 914400 h 914401"/>
              <a:gd name="connsiteX4" fmla="*/ 621482 w 2290946"/>
              <a:gd name="connsiteY4" fmla="*/ 0 h 914401"/>
              <a:gd name="connsiteX0" fmla="*/ 621482 w 2290946"/>
              <a:gd name="connsiteY0" fmla="*/ 0 h 916157"/>
              <a:gd name="connsiteX1" fmla="*/ 2289674 w 2290946"/>
              <a:gd name="connsiteY1" fmla="*/ 418 h 916157"/>
              <a:gd name="connsiteX2" fmla="*/ 2290916 w 2290946"/>
              <a:gd name="connsiteY2" fmla="*/ 916157 h 916157"/>
              <a:gd name="connsiteX3" fmla="*/ 0 w 2290946"/>
              <a:gd name="connsiteY3" fmla="*/ 914400 h 916157"/>
              <a:gd name="connsiteX4" fmla="*/ 621482 w 2290946"/>
              <a:gd name="connsiteY4" fmla="*/ 0 h 916157"/>
              <a:gd name="connsiteX0" fmla="*/ 621482 w 2289674"/>
              <a:gd name="connsiteY0" fmla="*/ 0 h 916157"/>
              <a:gd name="connsiteX1" fmla="*/ 2289674 w 2289674"/>
              <a:gd name="connsiteY1" fmla="*/ 418 h 916157"/>
              <a:gd name="connsiteX2" fmla="*/ 2281816 w 2289674"/>
              <a:gd name="connsiteY2" fmla="*/ 916157 h 916157"/>
              <a:gd name="connsiteX3" fmla="*/ 0 w 2289674"/>
              <a:gd name="connsiteY3" fmla="*/ 914400 h 916157"/>
              <a:gd name="connsiteX4" fmla="*/ 621482 w 2289674"/>
              <a:gd name="connsiteY4" fmla="*/ 0 h 916157"/>
              <a:gd name="connsiteX0" fmla="*/ 621482 w 2281833"/>
              <a:gd name="connsiteY0" fmla="*/ 0 h 916157"/>
              <a:gd name="connsiteX1" fmla="*/ 2279057 w 2281833"/>
              <a:gd name="connsiteY1" fmla="*/ 418 h 916157"/>
              <a:gd name="connsiteX2" fmla="*/ 2281816 w 2281833"/>
              <a:gd name="connsiteY2" fmla="*/ 916157 h 916157"/>
              <a:gd name="connsiteX3" fmla="*/ 0 w 2281833"/>
              <a:gd name="connsiteY3" fmla="*/ 914400 h 916157"/>
              <a:gd name="connsiteX4" fmla="*/ 621482 w 2281833"/>
              <a:gd name="connsiteY4" fmla="*/ 0 h 916157"/>
              <a:gd name="connsiteX0" fmla="*/ 621482 w 2288158"/>
              <a:gd name="connsiteY0" fmla="*/ 0 h 916157"/>
              <a:gd name="connsiteX1" fmla="*/ 2288158 w 2288158"/>
              <a:gd name="connsiteY1" fmla="*/ 418 h 916157"/>
              <a:gd name="connsiteX2" fmla="*/ 2281816 w 2288158"/>
              <a:gd name="connsiteY2" fmla="*/ 916157 h 916157"/>
              <a:gd name="connsiteX3" fmla="*/ 0 w 2288158"/>
              <a:gd name="connsiteY3" fmla="*/ 914400 h 916157"/>
              <a:gd name="connsiteX4" fmla="*/ 621482 w 2288158"/>
              <a:gd name="connsiteY4" fmla="*/ 0 h 916157"/>
              <a:gd name="connsiteX0" fmla="*/ 621482 w 2285124"/>
              <a:gd name="connsiteY0" fmla="*/ 0 h 916157"/>
              <a:gd name="connsiteX1" fmla="*/ 2285124 w 2285124"/>
              <a:gd name="connsiteY1" fmla="*/ 4051 h 916157"/>
              <a:gd name="connsiteX2" fmla="*/ 2281816 w 2285124"/>
              <a:gd name="connsiteY2" fmla="*/ 916157 h 916157"/>
              <a:gd name="connsiteX3" fmla="*/ 0 w 2285124"/>
              <a:gd name="connsiteY3" fmla="*/ 914400 h 916157"/>
              <a:gd name="connsiteX4" fmla="*/ 621482 w 2285124"/>
              <a:gd name="connsiteY4" fmla="*/ 0 h 916157"/>
              <a:gd name="connsiteX0" fmla="*/ 621482 w 2281846"/>
              <a:gd name="connsiteY0" fmla="*/ 0 h 916157"/>
              <a:gd name="connsiteX1" fmla="*/ 2280574 w 2281846"/>
              <a:gd name="connsiteY1" fmla="*/ 4051 h 916157"/>
              <a:gd name="connsiteX2" fmla="*/ 2281816 w 2281846"/>
              <a:gd name="connsiteY2" fmla="*/ 916157 h 916157"/>
              <a:gd name="connsiteX3" fmla="*/ 0 w 2281846"/>
              <a:gd name="connsiteY3" fmla="*/ 914400 h 916157"/>
              <a:gd name="connsiteX4" fmla="*/ 621482 w 2281846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2943"/>
              <a:gd name="connsiteY0" fmla="*/ 0 h 916157"/>
              <a:gd name="connsiteX1" fmla="*/ 2280574 w 2282943"/>
              <a:gd name="connsiteY1" fmla="*/ 4051 h 916157"/>
              <a:gd name="connsiteX2" fmla="*/ 2281816 w 2282943"/>
              <a:gd name="connsiteY2" fmla="*/ 916157 h 916157"/>
              <a:gd name="connsiteX3" fmla="*/ 0 w 2282943"/>
              <a:gd name="connsiteY3" fmla="*/ 914400 h 916157"/>
              <a:gd name="connsiteX4" fmla="*/ 621482 w 2282943"/>
              <a:gd name="connsiteY4" fmla="*/ 0 h 916157"/>
              <a:gd name="connsiteX0" fmla="*/ 621482 w 2281915"/>
              <a:gd name="connsiteY0" fmla="*/ 0 h 916157"/>
              <a:gd name="connsiteX1" fmla="*/ 2280574 w 2281915"/>
              <a:gd name="connsiteY1" fmla="*/ 4051 h 916157"/>
              <a:gd name="connsiteX2" fmla="*/ 2281816 w 2281915"/>
              <a:gd name="connsiteY2" fmla="*/ 916157 h 916157"/>
              <a:gd name="connsiteX3" fmla="*/ 0 w 2281915"/>
              <a:gd name="connsiteY3" fmla="*/ 914400 h 916157"/>
              <a:gd name="connsiteX4" fmla="*/ 621482 w 2281915"/>
              <a:gd name="connsiteY4" fmla="*/ 0 h 916157"/>
              <a:gd name="connsiteX0" fmla="*/ 621482 w 2281915"/>
              <a:gd name="connsiteY0" fmla="*/ 0 h 916157"/>
              <a:gd name="connsiteX1" fmla="*/ 2280574 w 2281915"/>
              <a:gd name="connsiteY1" fmla="*/ 4051 h 916157"/>
              <a:gd name="connsiteX2" fmla="*/ 2281816 w 2281915"/>
              <a:gd name="connsiteY2" fmla="*/ 916157 h 916157"/>
              <a:gd name="connsiteX3" fmla="*/ 0 w 2281915"/>
              <a:gd name="connsiteY3" fmla="*/ 914400 h 916157"/>
              <a:gd name="connsiteX4" fmla="*/ 621482 w 2281915"/>
              <a:gd name="connsiteY4" fmla="*/ 0 h 916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1915" h="916157">
                <a:moveTo>
                  <a:pt x="621482" y="0"/>
                </a:moveTo>
                <a:lnTo>
                  <a:pt x="2280574" y="4051"/>
                </a:lnTo>
                <a:cubicBezTo>
                  <a:pt x="2281807" y="285994"/>
                  <a:pt x="2282100" y="634216"/>
                  <a:pt x="2281816" y="916157"/>
                </a:cubicBezTo>
                <a:lnTo>
                  <a:pt x="0" y="914400"/>
                </a:lnTo>
                <a:lnTo>
                  <a:pt x="621482" y="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12700">
            <a:noFill/>
            <a:round/>
            <a:headEnd/>
            <a:tailEnd type="triangle" w="med" len="med"/>
          </a:ln>
        </p:spPr>
        <p:txBody>
          <a:bodyPr lIns="43875" rIns="43875" rtlCol="0" anchor="ctr"/>
          <a:lstStyle/>
          <a:p>
            <a:pPr marL="0" marR="0" lvl="0" indent="0" algn="ctr" defTabSz="74294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13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panose="020B0600000101010101" pitchFamily="50" charset="-127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31" name="텍스트 개체 틀 12"/>
          <p:cNvSpPr>
            <a:spLocks noGrp="1"/>
          </p:cNvSpPr>
          <p:nvPr>
            <p:ph type="body" sz="quarter" idx="18"/>
          </p:nvPr>
        </p:nvSpPr>
        <p:spPr>
          <a:xfrm>
            <a:off x="7967662" y="74315"/>
            <a:ext cx="1864321" cy="468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1600" b="1">
                <a:solidFill>
                  <a:schemeClr val="accent1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32" name="평행 사변형 31"/>
          <p:cNvSpPr/>
          <p:nvPr userDrawn="1"/>
        </p:nvSpPr>
        <p:spPr>
          <a:xfrm flipH="1">
            <a:off x="6704858" y="-3993"/>
            <a:ext cx="1022845" cy="572410"/>
          </a:xfrm>
          <a:prstGeom prst="parallelogram">
            <a:avLst>
              <a:gd name="adj" fmla="val 139401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평행 사변형 32"/>
          <p:cNvSpPr/>
          <p:nvPr userDrawn="1"/>
        </p:nvSpPr>
        <p:spPr>
          <a:xfrm flipH="1">
            <a:off x="6539033" y="-3993"/>
            <a:ext cx="907584" cy="572410"/>
          </a:xfrm>
          <a:prstGeom prst="parallelogram">
            <a:avLst>
              <a:gd name="adj" fmla="val 138570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평행 사변형 33"/>
          <p:cNvSpPr/>
          <p:nvPr userDrawn="1"/>
        </p:nvSpPr>
        <p:spPr>
          <a:xfrm flipH="1">
            <a:off x="6413104" y="-3993"/>
            <a:ext cx="837801" cy="572410"/>
          </a:xfrm>
          <a:prstGeom prst="parallelogram">
            <a:avLst>
              <a:gd name="adj" fmla="val 137888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35" name="TextBox 34"/>
          <p:cNvSpPr txBox="1"/>
          <p:nvPr userDrawn="1"/>
        </p:nvSpPr>
        <p:spPr>
          <a:xfrm>
            <a:off x="6958411" y="6596567"/>
            <a:ext cx="2018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" dirty="0">
                <a:solidFill>
                  <a:schemeClr val="bg1">
                    <a:lumMod val="50000"/>
                  </a:schemeClr>
                </a:solidFill>
              </a:rPr>
              <a:t>Copyright 2023. </a:t>
            </a:r>
            <a:r>
              <a:rPr lang="ko-KR" altLang="en-US" sz="700" dirty="0">
                <a:solidFill>
                  <a:schemeClr val="bg1">
                    <a:lumMod val="50000"/>
                  </a:schemeClr>
                </a:solidFill>
              </a:rPr>
              <a:t>내담</a:t>
            </a:r>
            <a:r>
              <a:rPr lang="en-US" altLang="ko-KR" sz="700" dirty="0">
                <a:solidFill>
                  <a:schemeClr val="bg1">
                    <a:lumMod val="50000"/>
                  </a:schemeClr>
                </a:solidFill>
              </a:rPr>
              <a:t>C&amp;C all rights reserved.</a:t>
            </a:r>
            <a:endParaRPr lang="ko-KR" alt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6" name="직선 연결선 35"/>
          <p:cNvCxnSpPr/>
          <p:nvPr userDrawn="1"/>
        </p:nvCxnSpPr>
        <p:spPr>
          <a:xfrm>
            <a:off x="0" y="6529405"/>
            <a:ext cx="9906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그림 3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521" y="6601500"/>
            <a:ext cx="827561" cy="186640"/>
          </a:xfrm>
          <a:prstGeom prst="rect">
            <a:avLst/>
          </a:prstGeom>
        </p:spPr>
      </p:pic>
      <p:sp>
        <p:nvSpPr>
          <p:cNvPr id="39" name="Slide Number Placeholder 4"/>
          <p:cNvSpPr txBox="1">
            <a:spLocks/>
          </p:cNvSpPr>
          <p:nvPr userDrawn="1"/>
        </p:nvSpPr>
        <p:spPr>
          <a:xfrm>
            <a:off x="4556759" y="6562185"/>
            <a:ext cx="792482" cy="2743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73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- </a:t>
            </a:r>
            <a:fld id="{13EF63A6-E695-46ED-A9DC-32F3F5BC303C}" type="slidenum">
              <a:rPr lang="ko-KR" altLang="en-US" sz="1000" b="1" smtClean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pPr algn="ctr"/>
              <a:t>‹#›</a:t>
            </a:fld>
            <a:r>
              <a:rPr lang="ko-KR" altLang="en-US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 </a:t>
            </a:r>
            <a:r>
              <a:rPr lang="en-US" altLang="ko-KR" sz="1000" b="1" dirty="0">
                <a:solidFill>
                  <a:schemeClr val="bg1">
                    <a:lumMod val="50000"/>
                  </a:schemeClr>
                </a:solidFill>
                <a:latin typeface="나눔고딕 Bold" panose="020D0804000000000000" pitchFamily="50" charset="-127"/>
                <a:ea typeface="나눔고딕 Bold" panose="020D0804000000000000" pitchFamily="50" charset="-127"/>
              </a:rPr>
              <a:t>-</a:t>
            </a:r>
            <a:endParaRPr lang="ko-KR" altLang="en-US" sz="1000" b="1" dirty="0">
              <a:solidFill>
                <a:schemeClr val="bg1">
                  <a:lumMod val="50000"/>
                </a:schemeClr>
              </a:solidFill>
              <a:latin typeface="나눔고딕 Bold" panose="020D0804000000000000" pitchFamily="50" charset="-127"/>
              <a:ea typeface="나눔고딕 Bold" panose="020D08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84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black">
          <a:xfrm>
            <a:off x="8022829" y="6572252"/>
            <a:ext cx="1693994" cy="17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4811" tIns="37406" rIns="74811" bIns="37406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r>
              <a:rPr lang="en-US" altLang="ko-KR" sz="650">
                <a:solidFill>
                  <a:schemeClr val="bg1"/>
                </a:solidFill>
                <a:latin typeface="Arial" panose="020B0604020202020204" pitchFamily="34" charset="0"/>
                <a:ea typeface="New MingLiu" charset="-120"/>
              </a:rPr>
              <a:t>© 2009 IBM Corporation</a:t>
            </a:r>
          </a:p>
        </p:txBody>
      </p:sp>
      <p:cxnSp>
        <p:nvCxnSpPr>
          <p:cNvPr id="8" name="Straight Connector 14"/>
          <p:cNvCxnSpPr>
            <a:cxnSpLocks noChangeShapeType="1"/>
          </p:cNvCxnSpPr>
          <p:nvPr userDrawn="1"/>
        </p:nvCxnSpPr>
        <p:spPr bwMode="auto">
          <a:xfrm>
            <a:off x="275167" y="6515100"/>
            <a:ext cx="9338469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4293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13" r:id="rId2"/>
    <p:sldLayoutId id="2147483738" r:id="rId3"/>
    <p:sldLayoutId id="2147483736" r:id="rId4"/>
    <p:sldLayoutId id="2147483717" r:id="rId5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기능 수정 요구 사항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>
          <a:xfrm>
            <a:off x="3340786" y="2125123"/>
            <a:ext cx="3900488" cy="208958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b="1" dirty="0">
                <a:solidFill>
                  <a:srgbClr val="ACD3CE"/>
                </a:solidFill>
                <a:latin typeface="+mn-ea"/>
              </a:rPr>
              <a:t>BuildingON </a:t>
            </a:r>
            <a:r>
              <a:rPr lang="ko-KR" altLang="en-US" b="1" dirty="0">
                <a:solidFill>
                  <a:srgbClr val="ACD3CE"/>
                </a:solidFill>
                <a:latin typeface="+mn-ea"/>
              </a:rPr>
              <a:t>수정 사항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92466" y="89098"/>
            <a:ext cx="562975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63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2023</a:t>
            </a:r>
            <a:endParaRPr lang="ko-KR" altLang="en-US" sz="1463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부제목 6">
            <a:extLst>
              <a:ext uri="{FF2B5EF4-FFF2-40B4-BE49-F238E27FC236}">
                <a16:creationId xmlns:a16="http://schemas.microsoft.com/office/drawing/2014/main" id="{9EB39198-79C0-751F-BE69-397D3F3829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2024.08.16(</a:t>
            </a:r>
            <a:r>
              <a:rPr lang="ko-KR" altLang="en-US" dirty="0"/>
              <a:t>금</a:t>
            </a:r>
            <a:r>
              <a:rPr lang="en-US" altLang="ko-K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80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텍스트 개체 틀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/>
              <a:t>공종별 </a:t>
            </a:r>
            <a:r>
              <a:rPr lang="en-US" altLang="ko-KR" dirty="0"/>
              <a:t>On / Off </a:t>
            </a:r>
            <a:r>
              <a:rPr lang="ko-KR" altLang="en-US" dirty="0"/>
              <a:t>토글 버튼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ko-KR" altLang="en-US" sz="1000" dirty="0"/>
              <a:t>작성</a:t>
            </a:r>
            <a:r>
              <a:rPr lang="en-US" altLang="ko-KR" sz="1000" dirty="0"/>
              <a:t>: 2024.08.16 </a:t>
            </a:r>
            <a:r>
              <a:rPr lang="ko-KR" altLang="en-US" sz="1000" dirty="0"/>
              <a:t>권혁선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CD34DB11-DD39-8D1E-F405-F81D4BEB4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294643"/>
              </p:ext>
            </p:extLst>
          </p:nvPr>
        </p:nvGraphicFramePr>
        <p:xfrm>
          <a:off x="172841" y="873703"/>
          <a:ext cx="95080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4000">
                  <a:extLst>
                    <a:ext uri="{9D8B030D-6E8A-4147-A177-3AD203B41FA5}">
                      <a16:colId xmlns:a16="http://schemas.microsoft.com/office/drawing/2014/main" val="2598149496"/>
                    </a:ext>
                  </a:extLst>
                </a:gridCol>
                <a:gridCol w="4754000">
                  <a:extLst>
                    <a:ext uri="{9D8B030D-6E8A-4147-A177-3AD203B41FA5}">
                      <a16:colId xmlns:a16="http://schemas.microsoft.com/office/drawing/2014/main" val="965733739"/>
                    </a:ext>
                  </a:extLst>
                </a:gridCol>
              </a:tblGrid>
              <a:tr h="35926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AS-IS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TO-BE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173766"/>
                  </a:ext>
                </a:extLst>
              </a:tr>
              <a:tr h="2731102">
                <a:tc>
                  <a:txBody>
                    <a:bodyPr/>
                    <a:lstStyle/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대시보드에서 각 공종의 토글 버튼을 클릭 시 공종에 속해 있는 모든 관제점에 대해서 </a:t>
                      </a:r>
                      <a:r>
                        <a:rPr lang="en-US" altLang="ko-KR" sz="1000" dirty="0"/>
                        <a:t>On / Off</a:t>
                      </a:r>
                      <a:r>
                        <a:rPr lang="ko-KR" altLang="en-US" sz="1000" dirty="0"/>
                        <a:t>를 적용한다</a:t>
                      </a:r>
                      <a:r>
                        <a:rPr lang="en-US" altLang="ko-KR" sz="1000" dirty="0"/>
                        <a:t>. (is_used = false)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경보가 발생할 때 관제점의 사용여부를 통해서 카톡</a:t>
                      </a:r>
                      <a:r>
                        <a:rPr lang="en-US" altLang="ko-KR" sz="1000" dirty="0"/>
                        <a:t>/</a:t>
                      </a:r>
                      <a:r>
                        <a:rPr lang="ko-KR" altLang="en-US" sz="1000" dirty="0"/>
                        <a:t>문자</a:t>
                      </a:r>
                      <a:r>
                        <a:rPr lang="en-US" altLang="ko-KR" sz="1000" dirty="0"/>
                        <a:t>/</a:t>
                      </a:r>
                      <a:r>
                        <a:rPr lang="ko-KR" altLang="en-US" sz="1000" dirty="0"/>
                        <a:t>전화를 발송한다</a:t>
                      </a:r>
                      <a:r>
                        <a:rPr lang="en-US" altLang="ko-KR" sz="1000" dirty="0"/>
                        <a:t>.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00" dirty="0"/>
                        <a:t>대상 위젯</a:t>
                      </a:r>
                      <a:r>
                        <a:rPr lang="en-US" altLang="ko-KR" sz="1000" dirty="0"/>
                        <a:t>: workTypeNew, workTypeV2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endParaRPr lang="en-US" altLang="ko-KR" sz="1000" dirty="0"/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대시보드에서 각 공종의 토글 버튼을 클릭 시 테넌트의 공종의 사용 여부를 토글한다</a:t>
                      </a:r>
                      <a:r>
                        <a:rPr lang="en-US" altLang="ko-KR" sz="1000" dirty="0"/>
                        <a:t>. (tenant_work_type.is_used)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경보가 발생할 때 관제점의 사용여부 및 공종의 사용 여부를 체크하여 카톡</a:t>
                      </a:r>
                      <a:r>
                        <a:rPr lang="en-US" altLang="ko-KR" sz="1000" dirty="0"/>
                        <a:t>/</a:t>
                      </a:r>
                      <a:r>
                        <a:rPr lang="ko-KR" altLang="en-US" sz="1000" dirty="0"/>
                        <a:t>문자</a:t>
                      </a:r>
                      <a:r>
                        <a:rPr lang="en-US" altLang="ko-KR" sz="1000" dirty="0"/>
                        <a:t>/</a:t>
                      </a:r>
                      <a:r>
                        <a:rPr lang="ko-KR" altLang="en-US" sz="1000" dirty="0"/>
                        <a:t>전화를 발송한다</a:t>
                      </a:r>
                      <a:r>
                        <a:rPr lang="en-US" altLang="ko-KR" sz="1000" dirty="0"/>
                        <a:t>.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유저가 대시보드에서 공종을 </a:t>
                      </a:r>
                      <a:r>
                        <a:rPr lang="en-US" altLang="ko-KR" sz="1000" dirty="0"/>
                        <a:t>OFF</a:t>
                      </a:r>
                      <a:r>
                        <a:rPr lang="ko-KR" altLang="en-US" sz="1000" dirty="0"/>
                        <a:t>하면 </a:t>
                      </a:r>
                      <a:r>
                        <a:rPr lang="en-US" altLang="ko-KR" sz="1000" dirty="0"/>
                        <a:t>1) "OO </a:t>
                      </a:r>
                      <a:r>
                        <a:rPr lang="ko-KR" altLang="en-US" sz="1000" dirty="0"/>
                        <a:t>공종을 사용 중지 하시겠습니까</a:t>
                      </a:r>
                      <a:r>
                        <a:rPr lang="en-US" altLang="ko-KR" sz="1000" dirty="0"/>
                        <a:t>? {</a:t>
                      </a:r>
                      <a:r>
                        <a:rPr lang="ko-KR" altLang="en-US" sz="1000" dirty="0"/>
                        <a:t>개행</a:t>
                      </a:r>
                      <a:r>
                        <a:rPr lang="en-US" altLang="ko-KR" sz="1000" dirty="0"/>
                        <a:t>} </a:t>
                      </a:r>
                      <a:r>
                        <a:rPr lang="ko-KR" altLang="en-US" sz="1000" dirty="0"/>
                        <a:t>사용 중지하면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경보 알림을 받을 수 없습니다</a:t>
                      </a:r>
                      <a:r>
                        <a:rPr lang="en-US" altLang="ko-KR" sz="1000" dirty="0"/>
                        <a:t>."</a:t>
                      </a:r>
                      <a:r>
                        <a:rPr lang="ko-KR" altLang="en-US" sz="1000" dirty="0"/>
                        <a:t>라는 팝업 메시지가 표시된다</a:t>
                      </a:r>
                      <a:r>
                        <a:rPr lang="en-US" altLang="ko-KR" sz="1000" dirty="0"/>
                        <a:t>. 2) </a:t>
                      </a:r>
                      <a:r>
                        <a:rPr lang="ko-KR" altLang="en-US" sz="1000" dirty="0"/>
                        <a:t>팝업 메시지에서 </a:t>
                      </a:r>
                      <a:r>
                        <a:rPr lang="en-US" altLang="ko-KR" sz="1000" dirty="0"/>
                        <a:t>"</a:t>
                      </a:r>
                      <a:r>
                        <a:rPr lang="ko-KR" altLang="en-US" sz="1000" dirty="0"/>
                        <a:t>확인</a:t>
                      </a:r>
                      <a:r>
                        <a:rPr lang="en-US" altLang="ko-KR" sz="1000" dirty="0"/>
                        <a:t>" </a:t>
                      </a:r>
                      <a:r>
                        <a:rPr lang="ko-KR" altLang="en-US" sz="1000" dirty="0"/>
                        <a:t>버튼을 클릭하면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해당 공종을  사용 중지로 한다</a:t>
                      </a:r>
                      <a:r>
                        <a:rPr lang="en-US" altLang="ko-KR" sz="1000" dirty="0"/>
                        <a:t>.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공종을 사용중지로 했을 경우 로그인 사용자</a:t>
                      </a:r>
                      <a:r>
                        <a:rPr lang="en-US" altLang="ko-KR" sz="1000" dirty="0"/>
                        <a:t>,</a:t>
                      </a:r>
                      <a:r>
                        <a:rPr lang="ko-KR" altLang="en-US" sz="1000" dirty="0"/>
                        <a:t> 해당 공종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사용 중지 시각을 히스토리 테이블에 남긴다</a:t>
                      </a:r>
                      <a:r>
                        <a:rPr lang="en-US" altLang="ko-KR" sz="1000" dirty="0"/>
                        <a:t>.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매일 </a:t>
                      </a:r>
                      <a:r>
                        <a:rPr lang="en-US" altLang="ko-KR" sz="1000" dirty="0"/>
                        <a:t>17:00</a:t>
                      </a:r>
                      <a:r>
                        <a:rPr lang="ko-KR" altLang="en-US" sz="1000" dirty="0"/>
                        <a:t>에는 사용 중지된 공종에 대해서 사용으로 자동 변경한다</a:t>
                      </a:r>
                      <a:r>
                        <a:rPr lang="en-US" altLang="ko-KR" sz="1000" dirty="0"/>
                        <a:t>.</a:t>
                      </a:r>
                      <a:br>
                        <a:rPr lang="en-US" altLang="ko-KR" sz="1000" dirty="0"/>
                      </a:br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시간은 솔루션 베이스로 전체로 관리한다</a:t>
                      </a:r>
                      <a:r>
                        <a:rPr lang="en-US" altLang="ko-KR" sz="1000" dirty="0"/>
                        <a:t>. </a:t>
                      </a:r>
                      <a:r>
                        <a:rPr lang="ko-KR" altLang="en-US" sz="1000" dirty="0"/>
                        <a:t>카테고리 테이블에서 관리</a:t>
                      </a:r>
                      <a:r>
                        <a:rPr lang="en-US" altLang="ko-KR" sz="1000" dirty="0"/>
                        <a:t>)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유의 사항</a:t>
                      </a:r>
                      <a:r>
                        <a:rPr lang="en-US" altLang="ko-KR" sz="1000" dirty="0"/>
                        <a:t>: </a:t>
                      </a:r>
                      <a:r>
                        <a:rPr lang="ko-KR" altLang="en-US" sz="1000" dirty="0"/>
                        <a:t>불 필요한 공종을 설정했을 경우 물리적으로 그 공종을 삭제하여 관리한다</a:t>
                      </a:r>
                      <a:r>
                        <a:rPr lang="en-US" altLang="ko-KR" sz="1000" dirty="0"/>
                        <a:t>.</a:t>
                      </a:r>
                    </a:p>
                    <a:p>
                      <a:pPr marL="285750" indent="-285750" latinLnBrk="1">
                        <a:buFontTx/>
                        <a:buChar char="-"/>
                      </a:pPr>
                      <a:r>
                        <a:rPr lang="ko-KR" altLang="en-US" sz="1000" dirty="0"/>
                        <a:t>향후 사이트에 대해서는 시인성을 위해서 대시보드 공종 표시 위젯은 </a:t>
                      </a:r>
                      <a:r>
                        <a:rPr lang="en-US" altLang="ko-KR" sz="1000" dirty="0"/>
                        <a:t>workTypeNew </a:t>
                      </a:r>
                      <a:r>
                        <a:rPr lang="ko-KR" altLang="en-US" sz="1000" dirty="0"/>
                        <a:t>위젯으로 한다</a:t>
                      </a:r>
                      <a:r>
                        <a:rPr lang="en-US" altLang="ko-KR" sz="1000" dirty="0"/>
                        <a:t>.</a:t>
                      </a:r>
                      <a:endParaRPr lang="ko-KR" altLang="en-US" sz="1000" dirty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781718"/>
                  </a:ext>
                </a:extLst>
              </a:tr>
            </a:tbl>
          </a:graphicData>
        </a:graphic>
      </p:graphicFrame>
      <p:pic>
        <p:nvPicPr>
          <p:cNvPr id="11" name="그림 10">
            <a:extLst>
              <a:ext uri="{FF2B5EF4-FFF2-40B4-BE49-F238E27FC236}">
                <a16:creationId xmlns:a16="http://schemas.microsoft.com/office/drawing/2014/main" id="{D8234FE7-18D3-9B84-9F36-E8040D3F7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41" y="1262462"/>
            <a:ext cx="1211432" cy="1746209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4E3E268F-DC39-6224-E589-D8E1DF053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7540" y="1262463"/>
            <a:ext cx="1334013" cy="1628221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04EB63D9-81EC-10F3-285C-BE7516C102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9251" y="1262462"/>
            <a:ext cx="1075569" cy="991261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AEE2BB10-E4EF-CF44-375D-EAC2A116B4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7134" y="1262462"/>
            <a:ext cx="1062707" cy="116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130262"/>
      </p:ext>
    </p:extLst>
  </p:cSld>
  <p:clrMapOvr>
    <a:masterClrMapping/>
  </p:clrMapOvr>
</p:sld>
</file>

<file path=ppt/theme/theme1.xml><?xml version="1.0" encoding="utf-8"?>
<a:theme xmlns:a="http://schemas.openxmlformats.org/drawingml/2006/main" name="1_IBMwhit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4046</TotalTime>
  <Words>224</Words>
  <Application>Microsoft Office PowerPoint</Application>
  <PresentationFormat>A4 용지(210x297mm)</PresentationFormat>
  <Paragraphs>34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4" baseType="lpstr">
      <vt:lpstr>HY견고딕</vt:lpstr>
      <vt:lpstr>굴림</vt:lpstr>
      <vt:lpstr>나눔고딕</vt:lpstr>
      <vt:lpstr>나눔고딕 Bold</vt:lpstr>
      <vt:lpstr>나눔고딕 ExtraBold</vt:lpstr>
      <vt:lpstr>나눔스퀘어라운드 Regular</vt:lpstr>
      <vt:lpstr>맑은 고딕</vt:lpstr>
      <vt:lpstr>Arial</vt:lpstr>
      <vt:lpstr>Calibri</vt:lpstr>
      <vt:lpstr>Calibri Light</vt:lpstr>
      <vt:lpstr>Verdana</vt:lpstr>
      <vt:lpstr>1_IBMwhite</vt:lpstr>
      <vt:lpstr>기능 수정 요구 사항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trust6</dc:creator>
  <cp:lastModifiedBy>monad kwon</cp:lastModifiedBy>
  <cp:revision>1086</cp:revision>
  <cp:lastPrinted>2021-04-30T04:45:42Z</cp:lastPrinted>
  <dcterms:created xsi:type="dcterms:W3CDTF">2020-09-25T06:57:23Z</dcterms:created>
  <dcterms:modified xsi:type="dcterms:W3CDTF">2024-08-16T06:20:01Z</dcterms:modified>
</cp:coreProperties>
</file>